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0" r:id="rId5"/>
    <p:sldId id="258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DAA77-36F5-4500-9B21-5104D3FAFEFD}" type="datetimeFigureOut">
              <a:rPr lang="en-US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6111D-5B64-47AE-9143-5A21330313B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topic/146883/Paul-Jacques-Curie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www.britannica.com/EBchecked/topic/146885/Pierre-Curi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www.britannica.com/EBchecked/topic/505924/Rochelle-salt" TargetMode="External"/><Relationship Id="rId4" Type="http://schemas.openxmlformats.org/officeDocument/2006/relationships/hyperlink" Target="http://www.britannica.com/EBchecked/topic/486427/quart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topic/457279/phonograph" TargetMode="External"/><Relationship Id="rId2" Type="http://schemas.openxmlformats.org/officeDocument/2006/relationships/hyperlink" Target="http://www.britannica.com/EBchecked/topic/380531/microphon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8703004040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00306"/>
            <a:ext cx="9144000" cy="1470025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PROJECT ON PIEZOELECTRIC  CAR</a:t>
            </a:r>
            <a:endParaRPr lang="en-IN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PATTERN OF EXPLAINATION</a:t>
            </a:r>
            <a:endParaRPr lang="en-IN" sz="36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piezoelectric effect 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piezoelectric generators?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advantages of piezoelectric generators 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piezoelectric  car?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Block diagram of the car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advantages of the piezoelectric car 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IN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PIEZO ELECTRIC EFFECT</a:t>
            </a:r>
            <a:endParaRPr lang="en-IN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4525963"/>
          </a:xfrm>
        </p:spPr>
        <p:txBody>
          <a:bodyPr/>
          <a:lstStyle/>
          <a:p>
            <a:r>
              <a:rPr lang="en-IN" dirty="0" smtClean="0"/>
              <a:t>Piezoelectricity was discovered in 1880 by </a:t>
            </a:r>
            <a:r>
              <a:rPr lang="en-IN" dirty="0" smtClean="0">
                <a:hlinkClick r:id="rId2" tooltip="Pierre"/>
              </a:rPr>
              <a:t>Pierre</a:t>
            </a:r>
            <a:r>
              <a:rPr lang="en-IN" dirty="0" smtClean="0"/>
              <a:t> and </a:t>
            </a:r>
            <a:r>
              <a:rPr lang="en-IN" dirty="0" smtClean="0">
                <a:hlinkClick r:id="rId3" tooltip="Paul-Jacques Curie"/>
              </a:rPr>
              <a:t>Paul-Jacques Curie</a:t>
            </a:r>
            <a:r>
              <a:rPr lang="en-IN" dirty="0" smtClean="0"/>
              <a:t>, who found that when they compressed certain types of crystals including </a:t>
            </a:r>
            <a:r>
              <a:rPr lang="en-IN" dirty="0" smtClean="0">
                <a:hlinkClick r:id="rId4" tooltip="quartz"/>
              </a:rPr>
              <a:t>quartz</a:t>
            </a:r>
            <a:r>
              <a:rPr lang="en-IN" dirty="0" smtClean="0"/>
              <a:t>, tourmaline, and </a:t>
            </a:r>
            <a:r>
              <a:rPr lang="en-IN" dirty="0" smtClean="0">
                <a:hlinkClick r:id="rId5" tooltip="Rochelle salt"/>
              </a:rPr>
              <a:t>Rochelle salt</a:t>
            </a:r>
            <a:r>
              <a:rPr lang="en-IN" dirty="0" smtClean="0"/>
              <a:t>, along certain axes, a voltage was produced on the surface of the crystal. This effect is known as piezoelectric effect. </a:t>
            </a:r>
            <a:endParaRPr lang="en-IN" dirty="0"/>
          </a:p>
        </p:txBody>
      </p:sp>
      <p:pic>
        <p:nvPicPr>
          <p:cNvPr id="4" name="Picture 3" descr="white quartz crystals pic-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071942"/>
            <a:ext cx="4071934" cy="2786058"/>
          </a:xfrm>
          <a:prstGeom prst="rect">
            <a:avLst/>
          </a:prstGeom>
        </p:spPr>
      </p:pic>
      <p:pic>
        <p:nvPicPr>
          <p:cNvPr id="5" name="Picture 4" descr="xlrscu9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4000504"/>
            <a:ext cx="4572000" cy="2857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650083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White quartz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635795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hlinkClick r:id="rId5" tooltip="Rochelle salt"/>
              </a:rPr>
              <a:t>Rochelle salt</a:t>
            </a:r>
            <a:endParaRPr lang="en-IN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PIEZOELECTRIC GENERATORS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/>
          <a:lstStyle/>
          <a:p>
            <a:r>
              <a:rPr lang="en-US" dirty="0" smtClean="0"/>
              <a:t>Piezoelectric generator is nothing but a piezoelectric crystal sandwiched between two metallic electrodes . So when the mechanical pressure/stress is applied on the crystal ,</a:t>
            </a:r>
            <a:r>
              <a:rPr lang="en-US" dirty="0" err="1" smtClean="0"/>
              <a:t>emf</a:t>
            </a:r>
            <a:r>
              <a:rPr lang="en-US" dirty="0" smtClean="0"/>
              <a:t> is generated.</a:t>
            </a:r>
            <a:endParaRPr lang="en-IN" dirty="0"/>
          </a:p>
        </p:txBody>
      </p:sp>
      <p:pic>
        <p:nvPicPr>
          <p:cNvPr id="5" name="Picture 4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643314"/>
            <a:ext cx="4857752" cy="3214686"/>
          </a:xfrm>
          <a:prstGeom prst="rect">
            <a:avLst/>
          </a:prstGeom>
        </p:spPr>
      </p:pic>
      <p:pic>
        <p:nvPicPr>
          <p:cNvPr id="6" name="Picture 5" descr="2007-07-24_Piezoelectric_buzz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4752"/>
            <a:ext cx="4270348" cy="314324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rot="16200000" flipH="1">
            <a:off x="6107917" y="5464983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43636" y="600076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Metallic plate</a:t>
            </a:r>
            <a:endParaRPr lang="en-IN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5036347" y="4750603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14810" y="557214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Upper Metallic plate </a:t>
            </a:r>
            <a:endParaRPr lang="en-IN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286644" y="4357694"/>
            <a:ext cx="114300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15272" y="4000504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Piezo</a:t>
            </a:r>
            <a:r>
              <a:rPr lang="en-US" dirty="0" smtClean="0"/>
              <a:t> crystal</a:t>
            </a:r>
            <a:endParaRPr lang="en-IN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IMPORTANCE</a:t>
            </a:r>
            <a:endParaRPr lang="en-IN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/>
          <a:lstStyle/>
          <a:p>
            <a:r>
              <a:rPr lang="en-IN" dirty="0" smtClean="0"/>
              <a:t>This effect is exploited in a variety of practical devices such as </a:t>
            </a:r>
            <a:r>
              <a:rPr lang="en-IN" dirty="0" smtClean="0">
                <a:hlinkClick r:id="rId2" tooltip="microphones"/>
              </a:rPr>
              <a:t>microphones</a:t>
            </a:r>
            <a:r>
              <a:rPr lang="en-IN" dirty="0" smtClean="0"/>
              <a:t>, </a:t>
            </a:r>
            <a:r>
              <a:rPr lang="en-IN" dirty="0" smtClean="0">
                <a:hlinkClick r:id="rId3" tooltip="phonograph pickups"/>
              </a:rPr>
              <a:t>phonograph pickups</a:t>
            </a:r>
            <a:r>
              <a:rPr lang="en-IN" dirty="0" smtClean="0"/>
              <a:t>, and wave filters in telephone-communications systems and for electric power generation etc .ex</a:t>
            </a:r>
            <a:endParaRPr lang="en-IN" dirty="0"/>
          </a:p>
        </p:txBody>
      </p:sp>
      <p:pic>
        <p:nvPicPr>
          <p:cNvPr id="7" name="Picture 6" descr="micropho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57628"/>
            <a:ext cx="3143240" cy="3000372"/>
          </a:xfrm>
          <a:prstGeom prst="rect">
            <a:avLst/>
          </a:prstGeom>
        </p:spPr>
      </p:pic>
      <p:pic>
        <p:nvPicPr>
          <p:cNvPr id="8" name="Picture 7" descr="microphone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3857628"/>
            <a:ext cx="2714644" cy="3000372"/>
          </a:xfrm>
          <a:prstGeom prst="rect">
            <a:avLst/>
          </a:prstGeom>
        </p:spPr>
      </p:pic>
      <p:pic>
        <p:nvPicPr>
          <p:cNvPr id="9" name="Picture 8" descr="main1534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857628"/>
            <a:ext cx="3214678" cy="300037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IMPORTANCE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r>
              <a:rPr lang="en-US" dirty="0" smtClean="0"/>
              <a:t>The  converse effect is also possible </a:t>
            </a:r>
            <a:r>
              <a:rPr lang="en-US" dirty="0" err="1" smtClean="0"/>
              <a:t>i.e</a:t>
            </a:r>
            <a:r>
              <a:rPr lang="en-US" dirty="0" smtClean="0"/>
              <a:t> when the </a:t>
            </a:r>
            <a:r>
              <a:rPr lang="en-US" dirty="0" err="1" smtClean="0"/>
              <a:t>emf</a:t>
            </a:r>
            <a:r>
              <a:rPr lang="en-US" dirty="0" smtClean="0"/>
              <a:t> is applied along certain electrical axes in the crystal ,this crystal produces mechanical vibrations .</a:t>
            </a:r>
            <a:r>
              <a:rPr lang="en-IN" dirty="0" smtClean="0"/>
              <a:t> This effect is used in some variety of practical devices such as buzzers, ultra sonic filters and sonar for the production of U.S waves. ex</a:t>
            </a:r>
            <a:endParaRPr lang="en-IN" dirty="0"/>
          </a:p>
        </p:txBody>
      </p:sp>
      <p:pic>
        <p:nvPicPr>
          <p:cNvPr id="4" name="Picture 3" descr="srf04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3446"/>
            <a:ext cx="2714612" cy="2214554"/>
          </a:xfrm>
          <a:prstGeom prst="rect">
            <a:avLst/>
          </a:prstGeom>
        </p:spPr>
      </p:pic>
      <p:pic>
        <p:nvPicPr>
          <p:cNvPr id="5" name="Picture 4" descr="3075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4572008"/>
            <a:ext cx="2786082" cy="2285992"/>
          </a:xfrm>
          <a:prstGeom prst="rect">
            <a:avLst/>
          </a:prstGeom>
        </p:spPr>
      </p:pic>
      <p:pic>
        <p:nvPicPr>
          <p:cNvPr id="6" name="Picture 5" descr="6825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216" y="4214818"/>
            <a:ext cx="3020783" cy="264318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PIEZOELECTRIC CAR</a:t>
            </a:r>
            <a:endParaRPr lang="en-IN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/>
          <a:lstStyle/>
          <a:p>
            <a:r>
              <a:rPr lang="en-US" dirty="0" smtClean="0"/>
              <a:t>This car is made up of piezoelectric tires. These tires are equipped with piezoelectric cables, these cables consist of piezoelectric </a:t>
            </a:r>
            <a:r>
              <a:rPr lang="en-US" dirty="0" err="1" smtClean="0"/>
              <a:t>generators.So</a:t>
            </a:r>
            <a:r>
              <a:rPr lang="en-US" dirty="0" smtClean="0"/>
              <a:t> when the tires are rotated on the road, pressure is applied on the tires continuously. Then they generate electricity.</a:t>
            </a:r>
            <a:endParaRPr lang="en-IN" dirty="0"/>
          </a:p>
        </p:txBody>
      </p:sp>
      <p:pic>
        <p:nvPicPr>
          <p:cNvPr id="4" name="Picture 3" descr="sensorsfig2_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3314"/>
            <a:ext cx="4214810" cy="321468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000232" y="4071942"/>
            <a:ext cx="228601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00496" y="378619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Piezoelectric rim</a:t>
            </a:r>
            <a:endParaRPr lang="en-IN" dirty="0"/>
          </a:p>
        </p:txBody>
      </p:sp>
      <p:pic>
        <p:nvPicPr>
          <p:cNvPr id="8" name="Picture 7" descr="Imitates_the_tyres_auto_parking_sens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119568"/>
            <a:ext cx="3714743" cy="273843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1536" y="0"/>
            <a:ext cx="9715536" cy="135729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BLOCK DIAGRAM OF THE PIEZO-ELECTRIC CAR</a:t>
            </a:r>
            <a:endParaRPr lang="en-IN" b="1" i="1" dirty="0"/>
          </a:p>
        </p:txBody>
      </p:sp>
      <p:pic>
        <p:nvPicPr>
          <p:cNvPr id="4" name="Content Placeholder 3" descr="286973.8-lg - Cop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6072206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0" y="1571612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Converter for A/C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114298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Transmission system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6143636" y="392906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 charging socket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 rot="19738706">
            <a:off x="3672298" y="4541396"/>
            <a:ext cx="192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Battery system</a:t>
            </a:r>
            <a:endParaRPr lang="en-IN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357554" y="5000636"/>
            <a:ext cx="1428760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143372" y="4500570"/>
            <a:ext cx="242889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2910" y="4071942"/>
            <a:ext cx="4214842" cy="2143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2536017" y="3964785"/>
            <a:ext cx="378621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4810" y="614364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Tires with Piezoelectric generators</a:t>
            </a:r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2500298" y="528638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HP  distributor</a:t>
            </a:r>
            <a:endParaRPr lang="en-IN" dirty="0"/>
          </a:p>
        </p:txBody>
      </p:sp>
      <p:sp>
        <p:nvSpPr>
          <p:cNvPr id="21" name="TextBox 20"/>
          <p:cNvSpPr txBox="1"/>
          <p:nvPr/>
        </p:nvSpPr>
        <p:spPr>
          <a:xfrm>
            <a:off x="1857356" y="557214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Inverter</a:t>
            </a:r>
            <a:endParaRPr lang="en-IN" dirty="0"/>
          </a:p>
        </p:txBody>
      </p:sp>
      <p:sp>
        <p:nvSpPr>
          <p:cNvPr id="22" name="TextBox 21"/>
          <p:cNvSpPr txBox="1"/>
          <p:nvPr/>
        </p:nvSpPr>
        <p:spPr>
          <a:xfrm>
            <a:off x="1000100" y="514351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steering</a:t>
            </a:r>
            <a:endParaRPr lang="en-IN" dirty="0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-35751" y="4964917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5720" y="592933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Compressor for A/C</a:t>
            </a:r>
            <a:endParaRPr lang="en-IN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000636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 motors</a:t>
            </a:r>
            <a:endParaRPr lang="en-IN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16" y="6488668"/>
            <a:ext cx="2285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Algerian" pitchFamily="82" charset="0"/>
              </a:rPr>
              <a:t>RGUKT,IIIT,NUZVID</a:t>
            </a:r>
            <a:endParaRPr lang="en-IN" dirty="0">
              <a:solidFill>
                <a:srgbClr val="00B05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ADVANTAGES OF THE CAR</a:t>
            </a:r>
            <a:endParaRPr lang="en-IN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batteries in this car are self charged as the car is in </a:t>
            </a:r>
            <a:r>
              <a:rPr lang="en-US" dirty="0" err="1" smtClean="0"/>
              <a:t>motion.It</a:t>
            </a:r>
            <a:r>
              <a:rPr lang="en-US" dirty="0" smtClean="0"/>
              <a:t> is due to the power generated by the tires. So only onetime external  charging is enough.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By using Lead </a:t>
            </a:r>
            <a:r>
              <a:rPr lang="en-US" dirty="0" err="1" smtClean="0"/>
              <a:t>zirconate</a:t>
            </a:r>
            <a:r>
              <a:rPr lang="en-US" dirty="0" smtClean="0"/>
              <a:t> </a:t>
            </a:r>
            <a:r>
              <a:rPr lang="en-US" dirty="0" err="1" smtClean="0"/>
              <a:t>piezo</a:t>
            </a:r>
            <a:r>
              <a:rPr lang="en-US" dirty="0" smtClean="0"/>
              <a:t> crystal we can generate until 100000 volts by small deformations of the tire.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Eco friendly </a:t>
            </a:r>
            <a:r>
              <a:rPr lang="en-US" dirty="0" err="1" smtClean="0"/>
              <a:t>i.e</a:t>
            </a:r>
            <a:r>
              <a:rPr lang="en-US" dirty="0" smtClean="0"/>
              <a:t>, it does not pollute the environment.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IN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375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PROJECT ON PIEZOELECTRIC  CAR</vt:lpstr>
      <vt:lpstr> PATTERN OF EXPLAINATION</vt:lpstr>
      <vt:lpstr>PIEZO ELECTRIC EFFECT</vt:lpstr>
      <vt:lpstr>PIEZOELECTRIC GENERATORS</vt:lpstr>
      <vt:lpstr>IMPORTANCE</vt:lpstr>
      <vt:lpstr>IMPORTANCE</vt:lpstr>
      <vt:lpstr>PIEZOELECTRIC CAR</vt:lpstr>
      <vt:lpstr>BLOCK DIAGRAM OF THE PIEZO-ELECTRIC CAR</vt:lpstr>
      <vt:lpstr>ADVANTAGES OF THE CAR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Engineering Project</dc:title>
  <dc:creator>Mechanical Engineering Project</dc:creator>
  <cp:lastModifiedBy>Brigade</cp:lastModifiedBy>
  <dcterms:created xsi:type="dcterms:W3CDTF">2011-01-20T15:54:43Z</dcterms:created>
  <dcterms:modified xsi:type="dcterms:W3CDTF">2011-08-09T04:41:52Z</dcterms:modified>
</cp:coreProperties>
</file>